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3" r:id="rId4"/>
    <p:sldId id="264" r:id="rId5"/>
    <p:sldId id="265" r:id="rId6"/>
    <p:sldId id="257" r:id="rId7"/>
    <p:sldId id="258" r:id="rId8"/>
    <p:sldId id="259" r:id="rId9"/>
    <p:sldId id="260" r:id="rId10"/>
    <p:sldId id="261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8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E126-C62D-4BC0-9A70-9133C8FD8BD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0DD2-420E-4CD6-A5B4-A32AEBF619BC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E126-C62D-4BC0-9A70-9133C8FD8BD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0DD2-420E-4CD6-A5B4-A32AEBF61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E126-C62D-4BC0-9A70-9133C8FD8BD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0DD2-420E-4CD6-A5B4-A32AEBF61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E126-C62D-4BC0-9A70-9133C8FD8BD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0DD2-420E-4CD6-A5B4-A32AEBF61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E126-C62D-4BC0-9A70-9133C8FD8BD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0DD2-420E-4CD6-A5B4-A32AEBF619B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E126-C62D-4BC0-9A70-9133C8FD8BD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0DD2-420E-4CD6-A5B4-A32AEBF61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E126-C62D-4BC0-9A70-9133C8FD8BD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0DD2-420E-4CD6-A5B4-A32AEBF61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E126-C62D-4BC0-9A70-9133C8FD8BD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0DD2-420E-4CD6-A5B4-A32AEBF61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E126-C62D-4BC0-9A70-9133C8FD8BD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0DD2-420E-4CD6-A5B4-A32AEBF619B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E126-C62D-4BC0-9A70-9133C8FD8BD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0DD2-420E-4CD6-A5B4-A32AEBF619BC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7E126-C62D-4BC0-9A70-9133C8FD8BD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A0DD2-420E-4CD6-A5B4-A32AEBF619BC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207E126-C62D-4BC0-9A70-9133C8FD8BD2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4CA0DD2-420E-4CD6-A5B4-A32AEBF619B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Types of Sentences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39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Interrogative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Ask questions and end with a question mark.</a:t>
            </a:r>
          </a:p>
          <a:p>
            <a:endParaRPr lang="en-US" sz="2800" dirty="0"/>
          </a:p>
          <a:p>
            <a:r>
              <a:rPr lang="en-US" sz="2800" dirty="0" smtClean="0"/>
              <a:t>Examples:</a:t>
            </a:r>
          </a:p>
          <a:p>
            <a:pPr lvl="1"/>
            <a:r>
              <a:rPr lang="en-US" sz="2800" dirty="0" smtClean="0"/>
              <a:t>Are you going home?</a:t>
            </a:r>
          </a:p>
          <a:p>
            <a:pPr lvl="1"/>
            <a:r>
              <a:rPr lang="en-US" sz="2800" dirty="0" smtClean="0"/>
              <a:t>When is graduation?</a:t>
            </a:r>
          </a:p>
          <a:p>
            <a:pPr lvl="1"/>
            <a:r>
              <a:rPr lang="en-US" sz="2800" dirty="0" smtClean="0"/>
              <a:t>Did you miss the bus?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7582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Get out some paper and a pencil.</a:t>
            </a:r>
          </a:p>
          <a:p>
            <a:r>
              <a:rPr lang="en-US" sz="2800" dirty="0" smtClean="0"/>
              <a:t>If you don’t have a pencil, you can use one of my crayons.</a:t>
            </a:r>
          </a:p>
          <a:p>
            <a:r>
              <a:rPr lang="en-US" sz="2800" dirty="0" smtClean="0"/>
              <a:t>Why aren’t you doing your work?</a:t>
            </a:r>
          </a:p>
          <a:p>
            <a:r>
              <a:rPr lang="en-US" sz="2800" dirty="0" smtClean="0"/>
              <a:t>The students wondered how many questions they would have to answer.</a:t>
            </a:r>
          </a:p>
          <a:p>
            <a:r>
              <a:rPr lang="en-US" sz="2800" dirty="0" smtClean="0"/>
              <a:t>I’m so happy that we don’t have to write the sentences!</a:t>
            </a:r>
          </a:p>
          <a:p>
            <a:r>
              <a:rPr lang="en-US" sz="2800" dirty="0" smtClean="0"/>
              <a:t>Stop playing around and listen to instruction.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418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We have to answer and review ten practice questions before the lesson is done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Why didn’t you put your name on top of your paper?</a:t>
            </a:r>
          </a:p>
          <a:p>
            <a:r>
              <a:rPr lang="en-US" sz="2800" dirty="0" smtClean="0"/>
              <a:t>Stop interrupting!</a:t>
            </a:r>
          </a:p>
          <a:p>
            <a:r>
              <a:rPr lang="en-US" sz="2800" dirty="0" smtClean="0"/>
              <a:t>He wondered why he got number ten wrong.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17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Simple sentences can be very short, consisting of only one word (a noun) for the subject and one word (a verb) for the predicate.  </a:t>
            </a:r>
          </a:p>
          <a:p>
            <a:pPr lvl="1"/>
            <a:r>
              <a:rPr lang="en-US" sz="2800" dirty="0" smtClean="0"/>
              <a:t>The noun is the simple subject and the verb is the simple predicate.</a:t>
            </a:r>
          </a:p>
          <a:p>
            <a:pPr lvl="2"/>
            <a:r>
              <a:rPr lang="en-US" sz="2800" dirty="0" smtClean="0"/>
              <a:t>Example:  John laughed.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275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Simple sentences can be long, although they still consist of one subject and one predicate.</a:t>
            </a:r>
          </a:p>
          <a:p>
            <a:endParaRPr lang="en-US" sz="2800" dirty="0"/>
          </a:p>
          <a:p>
            <a:pPr lvl="1"/>
            <a:r>
              <a:rPr lang="en-US" sz="2800" dirty="0" smtClean="0"/>
              <a:t>Example: The tall, good-looking boy with curly blond hair laughed uproariously at his best friend’s suggestion.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972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Simple sentences can have a compound subject</a:t>
            </a:r>
          </a:p>
          <a:p>
            <a:pPr lvl="1"/>
            <a:r>
              <a:rPr lang="en-US" sz="2800" dirty="0" smtClean="0"/>
              <a:t>A compound subject is when a sentence contains two or more subjects for one verb.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 smtClean="0"/>
              <a:t>Example:  </a:t>
            </a:r>
          </a:p>
          <a:p>
            <a:pPr lvl="1"/>
            <a:r>
              <a:rPr lang="en-US" sz="2800" dirty="0" smtClean="0"/>
              <a:t>Simon and Garfunkel recorded an album that year.</a:t>
            </a:r>
          </a:p>
          <a:p>
            <a:pPr lvl="1"/>
            <a:r>
              <a:rPr lang="en-US" sz="2800" dirty="0" smtClean="0"/>
              <a:t>America’s best known novelists, journalists, and editors attended a conference in New York last week. 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3936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Simple sentences can have a compound predicate.</a:t>
            </a:r>
          </a:p>
          <a:p>
            <a:pPr lvl="1"/>
            <a:r>
              <a:rPr lang="en-US" sz="2400" dirty="0" smtClean="0"/>
              <a:t>A compound predicate is when a sentence contains two or more verbs for one subject.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Example:</a:t>
            </a:r>
          </a:p>
          <a:p>
            <a:pPr lvl="1"/>
            <a:r>
              <a:rPr lang="en-US" sz="2400" dirty="0" smtClean="0"/>
              <a:t>All of these cars were made and sold in our country.</a:t>
            </a:r>
          </a:p>
          <a:p>
            <a:pPr lvl="1"/>
            <a:r>
              <a:rPr lang="en-US" sz="2400" dirty="0" smtClean="0"/>
              <a:t>Her last semester in school, the brilliant student received top marks on all her final exams, graduated with honors, and was interviewed for a junior faculty position at the university.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5966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Clues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Determine the meaning of the bolded words based on the context of the sentences.</a:t>
            </a:r>
          </a:p>
          <a:p>
            <a:pPr lvl="1"/>
            <a:r>
              <a:rPr lang="en-US" sz="2800" dirty="0" smtClean="0"/>
              <a:t>Jane’s dad </a:t>
            </a:r>
            <a:r>
              <a:rPr lang="en-US" sz="2800" b="1" u="sng" dirty="0" smtClean="0"/>
              <a:t>interrogated</a:t>
            </a:r>
            <a:r>
              <a:rPr lang="en-US" sz="2800" dirty="0" smtClean="0"/>
              <a:t> her about where she went last night.</a:t>
            </a:r>
          </a:p>
          <a:p>
            <a:pPr lvl="1"/>
            <a:r>
              <a:rPr lang="en-US" sz="2800" dirty="0" smtClean="0"/>
              <a:t>John </a:t>
            </a:r>
            <a:r>
              <a:rPr lang="en-US" sz="2800" b="1" u="sng" dirty="0" smtClean="0"/>
              <a:t>declared</a:t>
            </a:r>
            <a:r>
              <a:rPr lang="en-US" sz="2800" dirty="0" smtClean="0"/>
              <a:t> that he had the correct answer to the problem.</a:t>
            </a:r>
          </a:p>
          <a:p>
            <a:pPr lvl="1"/>
            <a:r>
              <a:rPr lang="en-US" sz="2800" dirty="0" smtClean="0"/>
              <a:t>When she stubbed her toe on the corner, she suddenly </a:t>
            </a:r>
            <a:r>
              <a:rPr lang="en-US" sz="2800" b="1" u="sng" dirty="0" smtClean="0"/>
              <a:t>exclaimed</a:t>
            </a:r>
            <a:r>
              <a:rPr lang="en-US" sz="2800" dirty="0" smtClean="0"/>
              <a:t>, “Ouch!”</a:t>
            </a:r>
          </a:p>
          <a:p>
            <a:pPr lvl="1"/>
            <a:r>
              <a:rPr lang="en-US" sz="2800" dirty="0" smtClean="0"/>
              <a:t>The king issued many </a:t>
            </a:r>
            <a:r>
              <a:rPr lang="en-US" sz="2800" b="1" u="sng" dirty="0" smtClean="0"/>
              <a:t>imperatives</a:t>
            </a:r>
            <a:r>
              <a:rPr lang="en-US" sz="2800" dirty="0" smtClean="0"/>
              <a:t> to his subjects.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39208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Declarative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statements and end with periods.</a:t>
            </a:r>
          </a:p>
          <a:p>
            <a:endParaRPr lang="en-US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sz="2400" dirty="0" smtClean="0"/>
              <a:t>Cookies taste good.</a:t>
            </a:r>
          </a:p>
          <a:p>
            <a:pPr lvl="1"/>
            <a:r>
              <a:rPr lang="en-US" sz="2400" dirty="0" smtClean="0"/>
              <a:t>Today is Monday.</a:t>
            </a:r>
          </a:p>
          <a:p>
            <a:pPr lvl="1"/>
            <a:r>
              <a:rPr lang="en-US" sz="2400" dirty="0" smtClean="0"/>
              <a:t>We didn’t get home until midnight.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73509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Exclamatory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Excitedly express emotion and end with exclamation points.</a:t>
            </a:r>
          </a:p>
          <a:p>
            <a:endParaRPr lang="en-US" dirty="0"/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sz="2400" dirty="0" smtClean="0"/>
              <a:t>The robber is escaping!</a:t>
            </a:r>
          </a:p>
          <a:p>
            <a:pPr lvl="1"/>
            <a:r>
              <a:rPr lang="en-US" sz="2400" dirty="0" smtClean="0"/>
              <a:t>That car is headed right for us!</a:t>
            </a:r>
          </a:p>
          <a:p>
            <a:pPr lvl="1"/>
            <a:r>
              <a:rPr lang="en-US" sz="2400" dirty="0" smtClean="0"/>
              <a:t>I can’t believe we won!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8818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Imperative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Give orders, commands and instructions, end with periods or exclamation points.</a:t>
            </a:r>
          </a:p>
          <a:p>
            <a:r>
              <a:rPr lang="en-US" sz="2800" dirty="0" smtClean="0"/>
              <a:t>The subject is always “you” and implied.</a:t>
            </a:r>
          </a:p>
          <a:p>
            <a:endParaRPr lang="en-US" sz="2800" dirty="0"/>
          </a:p>
          <a:p>
            <a:r>
              <a:rPr lang="en-US" sz="2800" dirty="0" smtClean="0"/>
              <a:t>Examples:</a:t>
            </a:r>
          </a:p>
          <a:p>
            <a:pPr lvl="1"/>
            <a:r>
              <a:rPr lang="en-US" sz="2800" dirty="0" smtClean="0"/>
              <a:t>Be home by midnight.</a:t>
            </a:r>
          </a:p>
          <a:p>
            <a:pPr lvl="1"/>
            <a:r>
              <a:rPr lang="en-US" sz="2800" dirty="0" smtClean="0"/>
              <a:t>Pick up the book.</a:t>
            </a:r>
          </a:p>
          <a:p>
            <a:pPr lvl="1"/>
            <a:r>
              <a:rPr lang="en-US" sz="2800" dirty="0" smtClean="0"/>
              <a:t>Get out of the way!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6082079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209</TotalTime>
  <Words>520</Words>
  <Application>Microsoft Office PowerPoint</Application>
  <PresentationFormat>On-screen Show (4:3)</PresentationFormat>
  <Paragraphs>70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Thatch</vt:lpstr>
      <vt:lpstr>Types of Sentences</vt:lpstr>
      <vt:lpstr>Simple Sentences</vt:lpstr>
      <vt:lpstr>Simple Sentences</vt:lpstr>
      <vt:lpstr>Simple Sentences</vt:lpstr>
      <vt:lpstr>Simple Sentences</vt:lpstr>
      <vt:lpstr>Context Clues</vt:lpstr>
      <vt:lpstr>Declarative Sentences</vt:lpstr>
      <vt:lpstr>Exclamatory Sentences</vt:lpstr>
      <vt:lpstr>Imperative Sentences</vt:lpstr>
      <vt:lpstr>Interrogative Sentences</vt:lpstr>
      <vt:lpstr>Practice!</vt:lpstr>
      <vt:lpstr>Practice!</vt:lpstr>
    </vt:vector>
  </TitlesOfParts>
  <Company>WCS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Sentences</dc:title>
  <dc:creator>Windows User</dc:creator>
  <cp:lastModifiedBy>Windows User</cp:lastModifiedBy>
  <cp:revision>8</cp:revision>
  <dcterms:created xsi:type="dcterms:W3CDTF">2013-09-13T11:46:53Z</dcterms:created>
  <dcterms:modified xsi:type="dcterms:W3CDTF">2013-09-13T15:16:44Z</dcterms:modified>
</cp:coreProperties>
</file>