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6" d="100"/>
          <a:sy n="76" d="100"/>
        </p:scale>
        <p:origin x="36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1/10/2019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1/10/2019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1/10/2019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1/10/2019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1/10/2019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Expository &amp; Descriptive Writing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092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Expository Writing?</a:t>
            </a:r>
            <a:endParaRPr lang="en-US" dirty="0"/>
          </a:p>
        </p:txBody>
      </p:sp>
      <p:sp>
        <p:nvSpPr>
          <p:cNvPr id="3" name="Content Placeholder 2"/>
          <p:cNvSpPr>
            <a:spLocks noGrp="1"/>
          </p:cNvSpPr>
          <p:nvPr>
            <p:ph idx="1"/>
          </p:nvPr>
        </p:nvSpPr>
        <p:spPr/>
        <p:txBody>
          <a:bodyPr/>
          <a:lstStyle/>
          <a:p>
            <a:r>
              <a:rPr lang="en-US" sz="2000" b="1" u="sng" dirty="0" smtClean="0"/>
              <a:t>Expository writing </a:t>
            </a:r>
            <a:r>
              <a:rPr lang="en-US" sz="2000" dirty="0" smtClean="0"/>
              <a:t>is a type of oral or written discourse that is used to explain, describe, give information, or inform.</a:t>
            </a:r>
          </a:p>
          <a:p>
            <a:r>
              <a:rPr lang="en-US" sz="2000" dirty="0" smtClean="0"/>
              <a:t>Expository Essays: Definition, Cause and Effect, Argument, Description, etc.</a:t>
            </a:r>
          </a:p>
          <a:p>
            <a:r>
              <a:rPr lang="en-US" sz="2000" dirty="0" smtClean="0"/>
              <a:t>Expository Writing can:</a:t>
            </a:r>
          </a:p>
          <a:p>
            <a:pPr lvl="1"/>
            <a:r>
              <a:rPr lang="en-US" sz="2000" dirty="0" smtClean="0"/>
              <a:t>Introduce a person to authors, artists, or works.</a:t>
            </a:r>
          </a:p>
          <a:p>
            <a:pPr lvl="1"/>
            <a:r>
              <a:rPr lang="en-US" sz="2000" dirty="0" smtClean="0"/>
              <a:t>Explain content (introduce a reader to time, place, characters, etc.)</a:t>
            </a:r>
          </a:p>
          <a:p>
            <a:pPr lvl="1"/>
            <a:r>
              <a:rPr lang="en-US" sz="2000" dirty="0" smtClean="0"/>
              <a:t>Explain a process (instructive and informative)</a:t>
            </a:r>
          </a:p>
          <a:p>
            <a:pPr lvl="1"/>
            <a:r>
              <a:rPr lang="en-US" sz="2000" dirty="0" smtClean="0"/>
              <a:t>Make connections (show how a work relates to others, self, culture, etc.)</a:t>
            </a:r>
          </a:p>
          <a:p>
            <a:pPr lvl="1"/>
            <a:r>
              <a:rPr lang="en-US" sz="2000" dirty="0" smtClean="0"/>
              <a:t>Give context (relation of a text to a work)</a:t>
            </a:r>
          </a:p>
          <a:p>
            <a:pPr lvl="1"/>
            <a:endParaRPr lang="en-US" dirty="0"/>
          </a:p>
          <a:p>
            <a:pPr lvl="1"/>
            <a:endParaRPr lang="en-US" dirty="0"/>
          </a:p>
        </p:txBody>
      </p:sp>
    </p:spTree>
    <p:extLst>
      <p:ext uri="{BB962C8B-B14F-4D97-AF65-F5344CB8AC3E}">
        <p14:creationId xmlns:p14="http://schemas.microsoft.com/office/powerpoint/2010/main" val="416568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Writing</a:t>
            </a:r>
            <a:endParaRPr lang="en-US" dirty="0"/>
          </a:p>
        </p:txBody>
      </p:sp>
      <p:sp>
        <p:nvSpPr>
          <p:cNvPr id="3" name="Content Placeholder 2"/>
          <p:cNvSpPr>
            <a:spLocks noGrp="1"/>
          </p:cNvSpPr>
          <p:nvPr>
            <p:ph idx="1"/>
          </p:nvPr>
        </p:nvSpPr>
        <p:spPr/>
        <p:txBody>
          <a:bodyPr>
            <a:normAutofit/>
          </a:bodyPr>
          <a:lstStyle/>
          <a:p>
            <a:r>
              <a:rPr lang="en-US" sz="2000" dirty="0" smtClean="0"/>
              <a:t>Expository Writing has two main components:</a:t>
            </a:r>
          </a:p>
          <a:p>
            <a:pPr lvl="1"/>
            <a:r>
              <a:rPr lang="en-US" sz="2000" dirty="0" smtClean="0"/>
              <a:t>Thesis</a:t>
            </a:r>
            <a:r>
              <a:rPr lang="en-US" sz="2000" dirty="0" smtClean="0">
                <a:sym typeface="Wingdings" panose="05000000000000000000" pitchFamily="2" charset="2"/>
              </a:rPr>
              <a:t> Topic + Structure</a:t>
            </a:r>
          </a:p>
          <a:p>
            <a:pPr lvl="1"/>
            <a:r>
              <a:rPr lang="en-US" sz="2000" dirty="0" smtClean="0">
                <a:sym typeface="Wingdings" panose="05000000000000000000" pitchFamily="2" charset="2"/>
              </a:rPr>
              <a:t>Support Explanation</a:t>
            </a:r>
            <a:endParaRPr lang="en-US" sz="2000" dirty="0" smtClean="0"/>
          </a:p>
          <a:p>
            <a:r>
              <a:rPr lang="en-US" sz="2000" dirty="0" smtClean="0"/>
              <a:t>A good expository essay requires you to know two things well:</a:t>
            </a:r>
          </a:p>
          <a:p>
            <a:pPr lvl="1"/>
            <a:r>
              <a:rPr lang="en-US" sz="2000" dirty="0" smtClean="0"/>
              <a:t>Topic</a:t>
            </a:r>
            <a:r>
              <a:rPr lang="en-US" sz="2000" dirty="0" smtClean="0">
                <a:sym typeface="Wingdings" panose="05000000000000000000" pitchFamily="2" charset="2"/>
              </a:rPr>
              <a:t> Research</a:t>
            </a:r>
          </a:p>
          <a:p>
            <a:pPr lvl="1"/>
            <a:r>
              <a:rPr lang="en-US" sz="2000" dirty="0" smtClean="0">
                <a:sym typeface="Wingdings" panose="05000000000000000000" pitchFamily="2" charset="2"/>
              </a:rPr>
              <a:t>Audience: how much background, terms, type of info to provide (can’t assume the reader has prior knowledge or understanding of the topic)</a:t>
            </a:r>
            <a:endParaRPr lang="en-US" sz="2000" dirty="0" smtClean="0"/>
          </a:p>
          <a:p>
            <a:r>
              <a:rPr lang="en-US" sz="2000" dirty="0" smtClean="0"/>
              <a:t>Two things that are very important in expository writing:</a:t>
            </a:r>
          </a:p>
          <a:p>
            <a:pPr lvl="1"/>
            <a:r>
              <a:rPr lang="en-US" sz="2000" dirty="0" smtClean="0"/>
              <a:t>Clarity</a:t>
            </a:r>
          </a:p>
          <a:p>
            <a:pPr lvl="1"/>
            <a:r>
              <a:rPr lang="en-US" sz="2000" dirty="0" smtClean="0"/>
              <a:t>Organization</a:t>
            </a:r>
          </a:p>
        </p:txBody>
      </p:sp>
    </p:spTree>
    <p:extLst>
      <p:ext uri="{BB962C8B-B14F-4D97-AF65-F5344CB8AC3E}">
        <p14:creationId xmlns:p14="http://schemas.microsoft.com/office/powerpoint/2010/main" val="40473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lstStyle/>
          <a:p>
            <a:r>
              <a:rPr lang="en-US" sz="2400" dirty="0"/>
              <a:t>To describe is to create a verbal picture.  A person, a place, a thing—even an idea or a state of mind—can be made vividly concrete through description.</a:t>
            </a:r>
          </a:p>
          <a:p>
            <a:r>
              <a:rPr lang="en-US" sz="2400" b="1" u="sng" dirty="0"/>
              <a:t>Dominant Impression</a:t>
            </a:r>
            <a:r>
              <a:rPr lang="en-US" sz="2400" dirty="0"/>
              <a:t>: the single quality, mood, or atmosphere the writer wishes to emphasize.  It is created through the careful selection of details, and is influenced by the writer’s subject, audience, and purpose.  </a:t>
            </a:r>
          </a:p>
          <a:p>
            <a:endParaRPr lang="en-US" dirty="0"/>
          </a:p>
        </p:txBody>
      </p:sp>
    </p:spTree>
    <p:extLst>
      <p:ext uri="{BB962C8B-B14F-4D97-AF65-F5344CB8AC3E}">
        <p14:creationId xmlns:p14="http://schemas.microsoft.com/office/powerpoint/2010/main" val="4142070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lstStyle/>
          <a:p>
            <a:r>
              <a:rPr lang="en-US" sz="2400" dirty="0"/>
              <a:t>Example:</a:t>
            </a:r>
          </a:p>
          <a:p>
            <a:pPr lvl="1"/>
            <a:r>
              <a:rPr lang="en-US" sz="2400" dirty="0"/>
              <a:t>For this particular Thursday game against Stanford, Fleming wears white gloves, a maroon sport coat with brass buttons, and gray slacks.  Shiny silver-framed bifocals match the whistle pressed between the lips on his slightly wrinkled face, and he wears freshly polished black shoes so glossy that they reflect the grass he stands on.  He is not fat, but his coat neatly conceals a small, round pot belly.</a:t>
            </a:r>
          </a:p>
          <a:p>
            <a:endParaRPr lang="en-US" dirty="0"/>
          </a:p>
        </p:txBody>
      </p:sp>
    </p:spTree>
    <p:extLst>
      <p:ext uri="{BB962C8B-B14F-4D97-AF65-F5344CB8AC3E}">
        <p14:creationId xmlns:p14="http://schemas.microsoft.com/office/powerpoint/2010/main" val="191379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Description</a:t>
            </a:r>
            <a:endParaRPr lang="en-US" dirty="0"/>
          </a:p>
        </p:txBody>
      </p:sp>
      <p:sp>
        <p:nvSpPr>
          <p:cNvPr id="3" name="Content Placeholder 2"/>
          <p:cNvSpPr>
            <a:spLocks noGrp="1"/>
          </p:cNvSpPr>
          <p:nvPr>
            <p:ph idx="1"/>
          </p:nvPr>
        </p:nvSpPr>
        <p:spPr/>
        <p:txBody>
          <a:bodyPr>
            <a:normAutofit lnSpcReduction="10000"/>
          </a:bodyPr>
          <a:lstStyle/>
          <a:p>
            <a:r>
              <a:rPr lang="en-US" sz="2000" dirty="0"/>
              <a:t>The writer must gather many details about a subject, relying on all of the senses—sight, touch, taste, smell, hearing.</a:t>
            </a:r>
          </a:p>
          <a:p>
            <a:r>
              <a:rPr lang="en-US" sz="2000" dirty="0"/>
              <a:t>Writers must plan the order in which to present their descriptive details: the pattern of organization must fit the subject.</a:t>
            </a:r>
          </a:p>
          <a:p>
            <a:pPr lvl="1"/>
            <a:r>
              <a:rPr lang="en-US" sz="2000" dirty="0"/>
              <a:t>Spatial organization (visual): used when describing a person, place, or thing. It begins at a particular point and moves in some direction (left to right, top to bottom, </a:t>
            </a:r>
            <a:r>
              <a:rPr lang="en-US" sz="2000" dirty="0" err="1"/>
              <a:t>etc</a:t>
            </a:r>
            <a:r>
              <a:rPr lang="en-US" sz="2000" dirty="0"/>
              <a:t>).</a:t>
            </a:r>
          </a:p>
          <a:p>
            <a:pPr lvl="1"/>
            <a:r>
              <a:rPr lang="en-US" sz="2000" dirty="0"/>
              <a:t>Logical(order that makes sense): can take many forms depending on the writer’s purpose. Examples include moving from general to specific, smallest to biggest, etc.</a:t>
            </a:r>
          </a:p>
          <a:p>
            <a:pPr lvl="1"/>
            <a:r>
              <a:rPr lang="en-US" sz="2000" dirty="0"/>
              <a:t>Chronological (time order): used to present a sequence of events as they occurred </a:t>
            </a:r>
          </a:p>
          <a:p>
            <a:endParaRPr lang="en-US" dirty="0"/>
          </a:p>
        </p:txBody>
      </p:sp>
    </p:spTree>
    <p:extLst>
      <p:ext uri="{BB962C8B-B14F-4D97-AF65-F5344CB8AC3E}">
        <p14:creationId xmlns:p14="http://schemas.microsoft.com/office/powerpoint/2010/main" val="28424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Description</a:t>
            </a:r>
            <a:endParaRPr lang="en-US" dirty="0"/>
          </a:p>
        </p:txBody>
      </p:sp>
      <p:sp>
        <p:nvSpPr>
          <p:cNvPr id="3" name="Content Placeholder 2"/>
          <p:cNvSpPr>
            <a:spLocks noGrp="1"/>
          </p:cNvSpPr>
          <p:nvPr>
            <p:ph idx="1"/>
          </p:nvPr>
        </p:nvSpPr>
        <p:spPr/>
        <p:txBody>
          <a:bodyPr/>
          <a:lstStyle/>
          <a:p>
            <a:r>
              <a:rPr lang="en-US" sz="2400" dirty="0"/>
              <a:t>How much detail is enough?</a:t>
            </a:r>
          </a:p>
          <a:p>
            <a:pPr lvl="1"/>
            <a:r>
              <a:rPr lang="en-US" sz="2400" dirty="0"/>
              <a:t>A good description includes enough vivid details to create a dominant impression and to bring a scene to life, but not so many that the readers are distracted, confused, or bored.</a:t>
            </a:r>
          </a:p>
          <a:p>
            <a:pPr lvl="1"/>
            <a:r>
              <a:rPr lang="en-US" sz="2400" dirty="0"/>
              <a:t>Usually writers use description to create the setting for a story, to illustrate ideas, to help clarify a definition or a comparison, or to make the complexities of a process more understandable.</a:t>
            </a:r>
          </a:p>
          <a:p>
            <a:endParaRPr lang="en-US" dirty="0"/>
          </a:p>
        </p:txBody>
      </p:sp>
    </p:spTree>
    <p:extLst>
      <p:ext uri="{BB962C8B-B14F-4D97-AF65-F5344CB8AC3E}">
        <p14:creationId xmlns:p14="http://schemas.microsoft.com/office/powerpoint/2010/main" val="3432813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112</TotalTime>
  <Words>548</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Garamond</vt:lpstr>
      <vt:lpstr>Wingdings</vt:lpstr>
      <vt:lpstr>Savon</vt:lpstr>
      <vt:lpstr>Expository &amp; Descriptive Writing</vt:lpstr>
      <vt:lpstr>What is Expository Writing?</vt:lpstr>
      <vt:lpstr>Expository Writing</vt:lpstr>
      <vt:lpstr>Description</vt:lpstr>
      <vt:lpstr>Description</vt:lpstr>
      <vt:lpstr>Writing a Description</vt:lpstr>
      <vt:lpstr>Writing a Description</vt:lpstr>
    </vt:vector>
  </TitlesOfParts>
  <Company>WCS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&amp; Descriptive Writing</dc:title>
  <dc:creator>Deanna Bedard</dc:creator>
  <cp:lastModifiedBy>Deanna Bedard</cp:lastModifiedBy>
  <cp:revision>6</cp:revision>
  <dcterms:created xsi:type="dcterms:W3CDTF">2019-01-09T17:43:06Z</dcterms:created>
  <dcterms:modified xsi:type="dcterms:W3CDTF">2019-01-10T16:28:07Z</dcterms:modified>
</cp:coreProperties>
</file>