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97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6E2468-AB40-422D-8CAD-54C24981C5E3}" type="datetimeFigureOut">
              <a:rPr lang="en-US" smtClean="0"/>
              <a:t>3/11/2014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9EEF52-93B1-4168-87D9-4169E3DED001}" type="slidenum">
              <a:rPr lang="en-US" smtClean="0"/>
              <a:t>‹#›</a:t>
            </a:fld>
            <a:endParaRPr lang="en-US"/>
          </a:p>
        </p:txBody>
      </p:sp>
    </p:spTree>
    <p:extLst>
      <p:ext uri="{BB962C8B-B14F-4D97-AF65-F5344CB8AC3E}">
        <p14:creationId xmlns:p14="http://schemas.microsoft.com/office/powerpoint/2010/main" val="40341632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A38B6D-6858-4CD9-8CF5-87BC3ACCEAF8}"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C19E62A-7F51-4D71-AFE2-8452955558E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38B6D-6858-4CD9-8CF5-87BC3ACCEAF8}"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E62A-7F51-4D71-AFE2-8452955558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A38B6D-6858-4CD9-8CF5-87BC3ACCEAF8}"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E62A-7F51-4D71-AFE2-8452955558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38B6D-6858-4CD9-8CF5-87BC3ACCEAF8}"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E62A-7F51-4D71-AFE2-8452955558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A38B6D-6858-4CD9-8CF5-87BC3ACCEAF8}" type="datetimeFigureOut">
              <a:rPr lang="en-US" smtClean="0"/>
              <a:t>3/11/2014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E62A-7F51-4D71-AFE2-8452955558E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A38B6D-6858-4CD9-8CF5-87BC3ACCEAF8}"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E62A-7F51-4D71-AFE2-8452955558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A38B6D-6858-4CD9-8CF5-87BC3ACCEAF8}" type="datetimeFigureOut">
              <a:rPr lang="en-US" smtClean="0"/>
              <a:t>3/11/2014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9E62A-7F51-4D71-AFE2-8452955558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A38B6D-6858-4CD9-8CF5-87BC3ACCEAF8}" type="datetimeFigureOut">
              <a:rPr lang="en-US" smtClean="0"/>
              <a:t>3/11/2014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9E62A-7F51-4D71-AFE2-8452955558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EA38B6D-6858-4CD9-8CF5-87BC3ACCEAF8}" type="datetimeFigureOut">
              <a:rPr lang="en-US" smtClean="0"/>
              <a:t>3/11/2014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9E62A-7F51-4D71-AFE2-8452955558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A38B6D-6858-4CD9-8CF5-87BC3ACCEAF8}"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E62A-7F51-4D71-AFE2-8452955558E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EA38B6D-6858-4CD9-8CF5-87BC3ACCEAF8}" type="datetimeFigureOut">
              <a:rPr lang="en-US" smtClean="0"/>
              <a:t>3/11/2014</a:t>
            </a:fld>
            <a:endParaRPr lang="en-US"/>
          </a:p>
        </p:txBody>
      </p:sp>
      <p:sp>
        <p:nvSpPr>
          <p:cNvPr id="7" name="Slide Number Placeholder 6"/>
          <p:cNvSpPr>
            <a:spLocks noGrp="1"/>
          </p:cNvSpPr>
          <p:nvPr>
            <p:ph type="sldNum" sz="quarter" idx="12"/>
          </p:nvPr>
        </p:nvSpPr>
        <p:spPr/>
        <p:txBody>
          <a:bodyPr/>
          <a:lstStyle/>
          <a:p>
            <a:fld id="{2C19E62A-7F51-4D71-AFE2-8452955558E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EA38B6D-6858-4CD9-8CF5-87BC3ACCEAF8}" type="datetimeFigureOut">
              <a:rPr lang="en-US" smtClean="0"/>
              <a:t>3/11/2014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C19E62A-7F51-4D71-AFE2-8452955558E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Division and Classification</a:t>
            </a:r>
            <a:endParaRPr lang="en-US" dirty="0"/>
          </a:p>
        </p:txBody>
      </p:sp>
    </p:spTree>
    <p:extLst>
      <p:ext uri="{BB962C8B-B14F-4D97-AF65-F5344CB8AC3E}">
        <p14:creationId xmlns:p14="http://schemas.microsoft.com/office/powerpoint/2010/main" val="2543770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division and classification in writing</a:t>
            </a:r>
            <a:endParaRPr lang="en-US" dirty="0"/>
          </a:p>
        </p:txBody>
      </p:sp>
      <p:sp>
        <p:nvSpPr>
          <p:cNvPr id="3" name="Content Placeholder 2"/>
          <p:cNvSpPr>
            <a:spLocks noGrp="1"/>
          </p:cNvSpPr>
          <p:nvPr>
            <p:ph idx="1"/>
          </p:nvPr>
        </p:nvSpPr>
        <p:spPr/>
        <p:txBody>
          <a:bodyPr/>
          <a:lstStyle/>
          <a:p>
            <a:r>
              <a:rPr lang="en-US" b="1" dirty="0" smtClean="0"/>
              <a:t>State the conclusion that your division and classification lead you to draw</a:t>
            </a:r>
            <a:r>
              <a:rPr lang="en-US" dirty="0" smtClean="0"/>
              <a:t>.</a:t>
            </a:r>
          </a:p>
          <a:p>
            <a:pPr lvl="1"/>
            <a:r>
              <a:rPr lang="en-US" sz="2400" dirty="0" smtClean="0"/>
              <a:t>For example, after conducting your division and classification of athletic scholarship recipients, you might conclude that the majority of male athletes with athletic scholarships come from the western United States.</a:t>
            </a:r>
            <a:endParaRPr lang="en-US" sz="2400" dirty="0"/>
          </a:p>
        </p:txBody>
      </p:sp>
    </p:spTree>
    <p:extLst>
      <p:ext uri="{BB962C8B-B14F-4D97-AF65-F5344CB8AC3E}">
        <p14:creationId xmlns:p14="http://schemas.microsoft.com/office/powerpoint/2010/main" val="191346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a:t>
            </a:r>
            <a:endParaRPr lang="en-US" dirty="0"/>
          </a:p>
        </p:txBody>
      </p:sp>
      <p:sp>
        <p:nvSpPr>
          <p:cNvPr id="3" name="Content Placeholder 2"/>
          <p:cNvSpPr>
            <a:spLocks noGrp="1"/>
          </p:cNvSpPr>
          <p:nvPr>
            <p:ph idx="1"/>
          </p:nvPr>
        </p:nvSpPr>
        <p:spPr/>
        <p:txBody>
          <a:bodyPr>
            <a:normAutofit/>
          </a:bodyPr>
          <a:lstStyle/>
          <a:p>
            <a:r>
              <a:rPr lang="en-US" sz="3600" dirty="0" smtClean="0"/>
              <a:t>A writer practices division by separating a class of things or ideas into categories following a clear principle or basis.</a:t>
            </a:r>
            <a:endParaRPr lang="en-US" sz="3600" dirty="0"/>
          </a:p>
        </p:txBody>
      </p:sp>
    </p:spTree>
    <p:extLst>
      <p:ext uri="{BB962C8B-B14F-4D97-AF65-F5344CB8AC3E}">
        <p14:creationId xmlns:p14="http://schemas.microsoft.com/office/powerpoint/2010/main" val="404317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normAutofit/>
          </a:bodyPr>
          <a:lstStyle/>
          <a:p>
            <a:r>
              <a:rPr lang="en-US" sz="3600" dirty="0" smtClean="0"/>
              <a:t>In classification, a writer groups individual objects or ideas into already established categories.</a:t>
            </a:r>
            <a:endParaRPr lang="en-US" sz="3600" dirty="0"/>
          </a:p>
        </p:txBody>
      </p:sp>
    </p:spTree>
    <p:extLst>
      <p:ext uri="{BB962C8B-B14F-4D97-AF65-F5344CB8AC3E}">
        <p14:creationId xmlns:p14="http://schemas.microsoft.com/office/powerpoint/2010/main" val="38011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and Classification</a:t>
            </a:r>
            <a:endParaRPr lang="en-US" dirty="0"/>
          </a:p>
        </p:txBody>
      </p:sp>
      <p:sp>
        <p:nvSpPr>
          <p:cNvPr id="3" name="Content Placeholder 2"/>
          <p:cNvSpPr>
            <a:spLocks noGrp="1"/>
          </p:cNvSpPr>
          <p:nvPr>
            <p:ph idx="1"/>
          </p:nvPr>
        </p:nvSpPr>
        <p:spPr/>
        <p:txBody>
          <a:bodyPr/>
          <a:lstStyle/>
          <a:p>
            <a:r>
              <a:rPr lang="en-US" dirty="0" smtClean="0"/>
              <a:t>Division and classification can operate separately but often accompany each other. </a:t>
            </a:r>
          </a:p>
          <a:p>
            <a:r>
              <a:rPr lang="en-US" dirty="0" smtClean="0"/>
              <a:t>In writing, division and classification are affected directly by the writer’s practical purpose—what the writer wants to explain or prove.</a:t>
            </a:r>
          </a:p>
          <a:p>
            <a:r>
              <a:rPr lang="en-US" dirty="0" smtClean="0"/>
              <a:t>That purpose determines the class of things or ideas being divided and classified.</a:t>
            </a:r>
            <a:endParaRPr lang="en-US" dirty="0"/>
          </a:p>
        </p:txBody>
      </p:sp>
    </p:spTree>
    <p:extLst>
      <p:ext uri="{BB962C8B-B14F-4D97-AF65-F5344CB8AC3E}">
        <p14:creationId xmlns:p14="http://schemas.microsoft.com/office/powerpoint/2010/main" val="2054117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 writer might divide television programs according to their audiences (adults, families, or children) and then classify individual programs into each category to show that television networks value certain audiences more than others.</a:t>
            </a:r>
            <a:endParaRPr lang="en-US" dirty="0"/>
          </a:p>
        </p:txBody>
      </p:sp>
    </p:spTree>
    <p:extLst>
      <p:ext uri="{BB962C8B-B14F-4D97-AF65-F5344CB8AC3E}">
        <p14:creationId xmlns:p14="http://schemas.microsoft.com/office/powerpoint/2010/main" val="1997788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 writer who is concerned about violence in television programming would divide programs into those with and without fights and murders and then would classify several programs into those categories.</a:t>
            </a:r>
          </a:p>
          <a:p>
            <a:r>
              <a:rPr lang="en-US" dirty="0" smtClean="0"/>
              <a:t>Other writers with different purposes might divide television programs differently (by the day and time of broadcast, for example, or by the number of women featured in prominent roles) and then would classify individual programs accordingly.</a:t>
            </a:r>
            <a:endParaRPr lang="en-US" dirty="0"/>
          </a:p>
        </p:txBody>
      </p:sp>
    </p:spTree>
    <p:extLst>
      <p:ext uri="{BB962C8B-B14F-4D97-AF65-F5344CB8AC3E}">
        <p14:creationId xmlns:p14="http://schemas.microsoft.com/office/powerpoint/2010/main" val="2975072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Division and classification in writing</a:t>
            </a:r>
            <a:endParaRPr lang="en-US" dirty="0"/>
          </a:p>
        </p:txBody>
      </p:sp>
      <p:sp>
        <p:nvSpPr>
          <p:cNvPr id="3" name="Content Placeholder 2"/>
          <p:cNvSpPr>
            <a:spLocks noGrp="1"/>
          </p:cNvSpPr>
          <p:nvPr>
            <p:ph idx="1"/>
          </p:nvPr>
        </p:nvSpPr>
        <p:spPr/>
        <p:txBody>
          <a:bodyPr/>
          <a:lstStyle/>
          <a:p>
            <a:pPr marL="571500" indent="-457200">
              <a:buFont typeface="+mj-lt"/>
              <a:buAutoNum type="arabicPeriod"/>
            </a:pPr>
            <a:r>
              <a:rPr lang="en-US" b="1" dirty="0" smtClean="0"/>
              <a:t>Identify a clear purpose, and use a principle of division that is appropriate to that purpose. </a:t>
            </a:r>
          </a:p>
          <a:p>
            <a:pPr lvl="1"/>
            <a:r>
              <a:rPr lang="en-US" b="1" dirty="0" smtClean="0"/>
              <a:t> </a:t>
            </a:r>
            <a:r>
              <a:rPr lang="en-US" sz="2400" dirty="0" smtClean="0"/>
              <a:t>For example, if you want to examine the common characteristics of four-year athletic scholarship recipients, you might divide them in terms of program of study, sport, or gender.  It would not be useful to divide students based on their favorite type of music because that would be irrelevant to your purpose</a:t>
            </a:r>
            <a:r>
              <a:rPr lang="en-US" dirty="0" smtClean="0"/>
              <a:t>.</a:t>
            </a:r>
            <a:endParaRPr lang="en-US" dirty="0"/>
          </a:p>
        </p:txBody>
      </p:sp>
    </p:spTree>
    <p:extLst>
      <p:ext uri="{BB962C8B-B14F-4D97-AF65-F5344CB8AC3E}">
        <p14:creationId xmlns:p14="http://schemas.microsoft.com/office/powerpoint/2010/main" val="389464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division and classification in writing</a:t>
            </a:r>
            <a:endParaRPr lang="en-US" dirty="0"/>
          </a:p>
        </p:txBody>
      </p:sp>
      <p:sp>
        <p:nvSpPr>
          <p:cNvPr id="3" name="Content Placeholder 2"/>
          <p:cNvSpPr>
            <a:spLocks noGrp="1"/>
          </p:cNvSpPr>
          <p:nvPr>
            <p:ph idx="1"/>
          </p:nvPr>
        </p:nvSpPr>
        <p:spPr/>
        <p:txBody>
          <a:bodyPr/>
          <a:lstStyle/>
          <a:p>
            <a:r>
              <a:rPr lang="en-US" b="1" dirty="0" smtClean="0"/>
              <a:t>Divide your subject into unique categories</a:t>
            </a:r>
            <a:r>
              <a:rPr lang="en-US" dirty="0" smtClean="0"/>
              <a:t>.  An item can belong to only one category.</a:t>
            </a:r>
          </a:p>
          <a:p>
            <a:pPr lvl="1"/>
            <a:r>
              <a:rPr lang="en-US" sz="2400" dirty="0" smtClean="0"/>
              <a:t>For example, don’t divide students as men, women, and athletes</a:t>
            </a:r>
            <a:r>
              <a:rPr lang="en-US" dirty="0" smtClean="0"/>
              <a:t>. </a:t>
            </a:r>
            <a:endParaRPr lang="en-US" dirty="0"/>
          </a:p>
        </p:txBody>
      </p:sp>
    </p:spTree>
    <p:extLst>
      <p:ext uri="{BB962C8B-B14F-4D97-AF65-F5344CB8AC3E}">
        <p14:creationId xmlns:p14="http://schemas.microsoft.com/office/powerpoint/2010/main" val="122332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division and classification in writing</a:t>
            </a:r>
            <a:endParaRPr lang="en-US" dirty="0"/>
          </a:p>
        </p:txBody>
      </p:sp>
      <p:sp>
        <p:nvSpPr>
          <p:cNvPr id="3" name="Content Placeholder 2"/>
          <p:cNvSpPr>
            <a:spLocks noGrp="1"/>
          </p:cNvSpPr>
          <p:nvPr>
            <p:ph idx="1"/>
          </p:nvPr>
        </p:nvSpPr>
        <p:spPr/>
        <p:txBody>
          <a:bodyPr/>
          <a:lstStyle/>
          <a:p>
            <a:r>
              <a:rPr lang="en-US" b="1" dirty="0" smtClean="0"/>
              <a:t>Make your division and classification complete</a:t>
            </a:r>
            <a:r>
              <a:rPr lang="en-US" dirty="0" smtClean="0"/>
              <a:t>.  Your categories should account for all items in a subject class.</a:t>
            </a:r>
          </a:p>
          <a:p>
            <a:pPr lvl="1"/>
            <a:r>
              <a:rPr lang="en-US" sz="2400" dirty="0" smtClean="0"/>
              <a:t>For example, in dividing students on the basis of geographic origin, don’t consider only the United States because such a division does not account for foreign students.  For your classification to be complete, every student must be placed in one of the established categories</a:t>
            </a:r>
            <a:r>
              <a:rPr lang="en-US" dirty="0" smtClean="0"/>
              <a:t>.</a:t>
            </a:r>
            <a:endParaRPr lang="en-US" dirty="0"/>
          </a:p>
        </p:txBody>
      </p:sp>
    </p:spTree>
    <p:extLst>
      <p:ext uri="{BB962C8B-B14F-4D97-AF65-F5344CB8AC3E}">
        <p14:creationId xmlns:p14="http://schemas.microsoft.com/office/powerpoint/2010/main" val="768033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325</TotalTime>
  <Words>452</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Division and Classification</vt:lpstr>
      <vt:lpstr>Division</vt:lpstr>
      <vt:lpstr>Classification</vt:lpstr>
      <vt:lpstr>Division and Classification</vt:lpstr>
      <vt:lpstr>Example</vt:lpstr>
      <vt:lpstr>Example</vt:lpstr>
      <vt:lpstr>Guidelines for Division and classification in writing</vt:lpstr>
      <vt:lpstr>Guidelines for division and classification in writing</vt:lpstr>
      <vt:lpstr>Guidelines for division and classification in writing</vt:lpstr>
      <vt:lpstr>Guidelines for division and classification in writing</vt:lpstr>
    </vt:vector>
  </TitlesOfParts>
  <Company>WCS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and Classification</dc:title>
  <dc:creator>Windows User</dc:creator>
  <cp:lastModifiedBy>Windows User</cp:lastModifiedBy>
  <cp:revision>6</cp:revision>
  <cp:lastPrinted>2014-03-11T16:12:35Z</cp:lastPrinted>
  <dcterms:created xsi:type="dcterms:W3CDTF">2014-03-11T11:05:21Z</dcterms:created>
  <dcterms:modified xsi:type="dcterms:W3CDTF">2014-03-11T16:30:49Z</dcterms:modified>
</cp:coreProperties>
</file>